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3"/>
    <p:sldId id="260" r:id="rId4"/>
    <p:sldId id="257" r:id="rId5"/>
    <p:sldId id="268" r:id="rId6"/>
    <p:sldId id="259" r:id="rId7"/>
    <p:sldId id="264" r:id="rId8"/>
    <p:sldId id="267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6340" y="2530475"/>
            <a:ext cx="9799320" cy="2132965"/>
          </a:xfrm>
        </p:spPr>
        <p:txBody>
          <a:bodyPr>
            <a:normAutofit fontScale="90000"/>
          </a:bodyPr>
          <a:p>
            <a:r>
              <a:rPr lang="zh-CN" alt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足球经理</a:t>
            </a:r>
            <a:br>
              <a:rPr lang="zh-CN" alt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防守针对性设置</a:t>
            </a:r>
            <a:br>
              <a:rPr lang="zh-CN" alt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v2.0</a:t>
            </a:r>
            <a:endParaRPr lang="zh-CN" altLang="zh-CN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前言</a:t>
            </a:r>
            <a:endParaRPr lang="zh-CN" altLang="en-US"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647700">
              <a:buNone/>
              <a:extLst>
                <a:ext uri="{35155182-B16C-46BC-9424-99874614C6A1}">
                  <wpsdc:indentchars xmlns:wpsdc="http://www.wps.cn/officeDocument/2017/drawingmlCustomData" val="200" checksum="2787091126"/>
                </a:ext>
              </a:extLst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人几年前看到一个贴子讲过针对性设置，讲的极其复杂，而且难以理解。尤其是贴身和压迫，有部分小伙伴傻傻分不清楚，其中就包括在下，一度以为二者是一回事。虽然这几年游戏也在玩，但也没有太在意这方面。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647700">
              <a:buNone/>
              <a:extLst>
                <a:ext uri="{35155182-B16C-46BC-9424-99874614C6A1}">
                  <wpsdc:indentchars xmlns:wpsdc="http://www.wps.cn/officeDocument/2017/drawingmlCustomData" val="200" checksum="2787091126"/>
                </a:ext>
              </a:extLst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直到昨天比赛又输了之后，进行总结分析，考虑到针对性防守这一块有必要继续加强，也推翻了之前自己的认知。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647700">
              <a:buNone/>
              <a:extLst>
                <a:ext uri="{35155182-B16C-46BC-9424-99874614C6A1}">
                  <wpsdc:indentchars xmlns:wpsdc="http://www.wps.cn/officeDocument/2017/drawingmlCustomData" val="200" checksum="2787091126"/>
                </a:ext>
              </a:extLst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现在把这些对针对性防守新的认识总结成一个简单的泡泡堂（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PPT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v2.0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，仅供参考，如果大家有什么不同意见，评论里可以留下你的见解，我们大家可以共同讨论，互相学习。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lang="zh-CN" altLang="en-US"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一、贴身和压迫的概念和区别</a:t>
            </a:r>
            <a:endParaRPr lang="zh-CN" altLang="en-US"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725930"/>
            <a:ext cx="10968990" cy="4629150"/>
          </a:xfrm>
        </p:spPr>
        <p:txBody>
          <a:bodyPr>
            <a:noAutofit/>
          </a:bodyPr>
          <a:p>
            <a:pPr marL="342900" indent="-342900">
              <a:lnSpc>
                <a:spcPts val="5060"/>
              </a:lnSpc>
              <a:buFont typeface="+mj-ea"/>
              <a:buAutoNum type="circleNumDbPlain"/>
            </a:pP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贴身是个人行为，一对一近距离防守，上身体对抗。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ts val="5060"/>
              </a:lnSpc>
              <a:buFont typeface="+mj-ea"/>
              <a:buAutoNum type="circleNumDbPlain"/>
            </a:pP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贴身是对无球人，压迫是对有球人。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ts val="5060"/>
              </a:lnSpc>
              <a:buFont typeface="+mj-ea"/>
              <a:buAutoNum type="circleNumDbPlain"/>
            </a:pP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贴身可以一个人单兵完成。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ts val="5060"/>
              </a:lnSpc>
              <a:buFont typeface="+mj-ea"/>
              <a:buAutoNum type="circleNumDbPlain"/>
            </a:pP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压迫是集体行为，球队整体或局部范围几个人一起上前压迫，尽量切断其所有的传球线路，慢慢靠近持球人，如果有机会再对持球人进行抢球，没有机会就继续保持压迫性。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二、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贴身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和压迫的适用范围</a:t>
            </a:r>
            <a:endParaRPr lang="zh-CN" altLang="en-US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0968990" cy="1082675"/>
          </a:xfrm>
        </p:spPr>
        <p:txBody>
          <a:bodyPr>
            <a:noAutofit/>
          </a:bodyPr>
          <a:p>
            <a:pPr marL="342900" indent="-342900"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贴身对方接球的人员（主接球点）。</a:t>
            </a:r>
            <a:endParaRPr lang="zh-CN" altLang="en-US" sz="1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压迫所有对方出球的人员。</a:t>
            </a:r>
            <a:endParaRPr lang="zh-CN" altLang="en-US" sz="1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Aft>
                <a:spcPts val="600"/>
              </a:spcAft>
              <a:buFont typeface="+mj-ea"/>
              <a:buAutoNum type="circleNumDbPlain"/>
            </a:pPr>
            <a:r>
              <a:rPr lang="zh-CN" altLang="en-US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对于组织核心，要压迫，减少其拿球空间。</a:t>
            </a:r>
            <a:endParaRPr lang="zh-CN" altLang="en-US" sz="13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buFont typeface="+mj-ea"/>
              <a:buAutoNum type="circleNumDbPlain"/>
            </a:pPr>
            <a:endParaRPr lang="zh-CN" altLang="en-US" sz="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 descr="QQ图片202109051358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015" y="2696845"/>
            <a:ext cx="6357620" cy="35363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862070" y="6204585"/>
            <a:ext cx="4461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ym typeface="+mn-ea"/>
              </a:rPr>
              <a:t>维罗纳（蓝）对国际米兰（白）压迫防守，压迫其出球点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75990"/>
            <a:ext cx="10969200" cy="705600"/>
          </a:xfrm>
        </p:spPr>
        <p:txBody>
          <a:bodyPr/>
          <a:p>
            <a:pPr algn="ctr"/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三、贴身接球点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07440" y="1081405"/>
            <a:ext cx="99771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一、接球线</a:t>
            </a:r>
            <a:endParaRPr lang="zh-CN" altLang="en-US" sz="2400" b="1"/>
          </a:p>
          <a:p>
            <a:pPr algn="ctr"/>
            <a:r>
              <a:rPr lang="zh-CN" altLang="en-US"/>
              <a:t>前面我们了解了，贴身接球队员。那么如何判断谁会去接球，谁又会成为主要接球点呢？</a:t>
            </a:r>
            <a:endParaRPr lang="zh-CN" altLang="en-US"/>
          </a:p>
          <a:p>
            <a:r>
              <a:rPr lang="zh-CN" altLang="en-US"/>
              <a:t>我们对以下两种阵型进行接球线的划分，每个阵型都会有这</a:t>
            </a:r>
            <a:r>
              <a:rPr lang="en-US" altLang="zh-CN"/>
              <a:t>5</a:t>
            </a:r>
            <a:r>
              <a:rPr lang="zh-CN" altLang="en-US"/>
              <a:t>条接球线。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361690" y="6483985"/>
            <a:ext cx="819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41221</a:t>
            </a:r>
            <a:endParaRPr lang="en-US" altLang="zh-CN"/>
          </a:p>
        </p:txBody>
      </p:sp>
      <p:pic>
        <p:nvPicPr>
          <p:cNvPr id="17" name="图片 16" descr="接球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0220" y="2146300"/>
            <a:ext cx="4023495" cy="4338000"/>
          </a:xfrm>
          <a:prstGeom prst="rect">
            <a:avLst/>
          </a:prstGeom>
        </p:spPr>
      </p:pic>
      <p:pic>
        <p:nvPicPr>
          <p:cNvPr id="18" name="图片 17" descr="接球线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1890" y="2146300"/>
            <a:ext cx="4037955" cy="433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898765" y="6483985"/>
            <a:ext cx="704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3412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80" y="552450"/>
            <a:ext cx="9799320" cy="585470"/>
          </a:xfrm>
        </p:spPr>
        <p:txBody>
          <a:bodyPr>
            <a:normAutofit/>
          </a:bodyPr>
          <a:p>
            <a:pPr algn="l"/>
            <a:r>
              <a:rPr lang="zh-CN" altLang="en-US" sz="2665">
                <a:sym typeface="+mn-ea"/>
              </a:rPr>
              <a:t>二、判断主接球线与主接球点</a:t>
            </a:r>
            <a:endParaRPr lang="zh-CN" altLang="en-US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4343400" y="1954530"/>
          <a:ext cx="3505200" cy="127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3575"/>
                <a:gridCol w="1571625"/>
              </a:tblGrid>
              <a:tr h="25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对方主教练传球风格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主接球线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短传（游戏里翻译为传球）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后腰线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标准（混合）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中前卫线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直传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前腰线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长传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前锋线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885950" y="1223645"/>
            <a:ext cx="84251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毫无疑问，接球点一定在接球线上，问题是在哪条线上？也就是哪条线是主接球线？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根据下面的表格，我们就可以判断出主接球线在哪了。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5950" y="3310255"/>
            <a:ext cx="84251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若以短传风格为例，则上页图中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41221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的主接球点就是后腰，而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3412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的主接球点就是两个翼卫。我们要对其进行贴身。</a:t>
            </a:r>
            <a:endParaRPr lang="zh-CN" altLang="en-US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若以直传风格为例，则上页图中41221的主接球点就是两个边锋，而3412的主接球点就是前腰。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我们要对其进行贴身。</a:t>
            </a:r>
            <a:endParaRPr lang="zh-CN" altLang="en-US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主接球点可能不只一个人，比如两个翼卫，两个边锋，甚至有时候有回撤接应的等等，这就是两三个主接球点了，这个我们需要注意。</a:t>
            </a:r>
            <a:endParaRPr lang="zh-CN" altLang="en-US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如果主接球线上只有一名球员，则他就是主球点，我们要对其进行贴身。</a:t>
            </a:r>
            <a:endParaRPr lang="zh-CN" altLang="en-US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如果主接球线上有好几个球员，则这条线上指令自带默认“灵活跑位”的，通常不会是主接球点，对其就不要贴身了，此时我们应该寻找不默认“灵活跑位”的角色对其贴身。</a:t>
            </a:r>
            <a:endParaRPr lang="zh-CN" altLang="en-US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如果主接球线上没有球员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4312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442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352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，以防守职责的中场、回撤型前锋、以及前面带有“灵活跑位”默认指令的球员，通常具有回撤功能，或者是后面带有“向前压上”默认指令的球员，这些球员是会跑出接球空档的，例如CM-D、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BBM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、CWB、WB、FB-A、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DLF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CF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,这些人就很有可能成为主接球点。我们要对其进行贴身。</a:t>
            </a:r>
            <a:endParaRPr lang="en-US" altLang="zh-CN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我们自己在设计战术也要尽可能多设计一两个接球点，就不容易被盯死。</a:t>
            </a:r>
            <a:endParaRPr lang="zh-CN" altLang="en-US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四、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压迫出球点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01395" y="1912620"/>
            <a:ext cx="1018921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/>
              <a:t>按照压迫对象重要性排列的话，优先度是：</a:t>
            </a:r>
            <a:endParaRPr lang="zh-CN" altLang="en-US" sz="2800" b="1"/>
          </a:p>
          <a:p>
            <a:pPr marL="457200" indent="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800" b="1"/>
              <a:t>重点压迫对手战术中的链接点，组织者。</a:t>
            </a:r>
            <a:endParaRPr lang="zh-CN" altLang="en-US" sz="2800" b="1"/>
          </a:p>
          <a:p>
            <a:pPr marL="457200" indent="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800" b="1"/>
              <a:t>选择性压迫对手的后场球员，逼迫对手后场传球失误。</a:t>
            </a:r>
            <a:endParaRPr lang="zh-CN" altLang="en-US" sz="2800" b="1"/>
          </a:p>
          <a:p>
            <a:pPr marL="457200" indent="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800" b="1"/>
              <a:t>对对手的前场攻击队员，我们应谨慎使用压迫，避免自己的阵型被打乱。</a:t>
            </a:r>
            <a:endParaRPr lang="zh-CN" altLang="en-US" sz="2800" b="1"/>
          </a:p>
          <a:p>
            <a:pPr marL="457200" indent="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800" b="1"/>
              <a:t>短传：贴身防守对方后腰，高压迫对方后卫。</a:t>
            </a:r>
            <a:endParaRPr lang="zh-CN" altLang="en-US" sz="2800" b="1"/>
          </a:p>
          <a:p>
            <a:pPr marL="457200" indent="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800" b="1"/>
              <a:t>直传：贴身对方前腰位置，高压迫对方后卫--DM--MC。</a:t>
            </a:r>
            <a:endParaRPr lang="zh-CN" altLang="en-US" sz="2800" b="1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五、铲抢与限制脚</a:t>
            </a:r>
            <a:endParaRPr lang="zh-CN" altLang="en-US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10968990" cy="5285740"/>
          </a:xfrm>
        </p:spPr>
        <p:txBody>
          <a:bodyPr>
            <a:normAutofit/>
          </a:bodyPr>
          <a:p>
            <a:pPr marL="342900" indent="-342900">
              <a:buFont typeface="+mj-ea"/>
              <a:buAutoNum type="circleNumDbPlain"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其实针对性指令可以一分为二来看，贴身和压迫可以分为一组。这一组较难理解，但是只要理解了，针对性指令也就掌握一大半了。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铲抢和限制脚可以看做是另一组，这一组应该比较容易理解。对于身体条件较差的（灵活、平衡、强壮、勇敢比较低的）就进行凶狠的铲抢，对于单脚的就逼迫他使用非惯用脚。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Font typeface="+mj-ea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总结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Font typeface="+mj-ea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贴身接球点，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Font typeface="+mj-ea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压迫出球点；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Font typeface="+mj-ea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铲抢弱势点，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Font typeface="+mj-ea"/>
              <a:buNone/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限制单脚点。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UNIT_TABLE_BEAUTIFY" val="smartTable{bf4d3d8e-6983-48e7-9023-3b87120ecc3f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1477</Words>
  <Application>WPS 演示</Application>
  <PresentationFormat>宽屏</PresentationFormat>
  <Paragraphs>85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Wingdings</vt:lpstr>
      <vt:lpstr>黑体</vt:lpstr>
      <vt:lpstr>Arial Unicode MS</vt:lpstr>
      <vt:lpstr>Calibri</vt:lpstr>
      <vt:lpstr>Office 主题​​</vt:lpstr>
      <vt:lpstr>足球经理 防守针对性设置 v2.0</vt:lpstr>
      <vt:lpstr>前言</vt:lpstr>
      <vt:lpstr>一、贴身和压迫的概念和区别</vt:lpstr>
      <vt:lpstr>二、贴身和压迫的适用范围</vt:lpstr>
      <vt:lpstr>三、贴身接球点</vt:lpstr>
      <vt:lpstr>二、判断主接球线与主接球点</vt:lpstr>
      <vt:lpstr>四、压迫出球点</vt:lpstr>
      <vt:lpstr>五、铲抢与限制脚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182</cp:revision>
  <dcterms:created xsi:type="dcterms:W3CDTF">2019-06-19T02:08:00Z</dcterms:created>
  <dcterms:modified xsi:type="dcterms:W3CDTF">2022-04-19T16:07:25Z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797228F24596455BB274E53D039DD203</vt:lpwstr>
  </property>
</Properties>
</file>